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9813E9B-F602-4BD7-ABB0-8E133C5E5E52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87C56AA-E38B-4D03-906A-B1DA729B26F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63688" y="2276872"/>
            <a:ext cx="806291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/>
            </a:r>
            <a:br>
              <a:rPr lang="es-ES" dirty="0" smtClean="0">
                <a:solidFill>
                  <a:schemeClr val="tx1"/>
                </a:solidFill>
              </a:rPr>
            </a:br>
            <a:r>
              <a:rPr lang="es-ES" dirty="0" smtClean="0">
                <a:solidFill>
                  <a:schemeClr val="tx1"/>
                </a:solidFill>
              </a:rPr>
              <a:t/>
            </a:r>
            <a:br>
              <a:rPr lang="es-ES" dirty="0" smtClean="0">
                <a:solidFill>
                  <a:schemeClr val="tx1"/>
                </a:solidFill>
              </a:rPr>
            </a:br>
            <a:r>
              <a:rPr lang="es-ES" dirty="0">
                <a:solidFill>
                  <a:schemeClr val="tx1"/>
                </a:solidFill>
              </a:rPr>
              <a:t/>
            </a:r>
            <a:br>
              <a:rPr lang="es-ES" dirty="0">
                <a:solidFill>
                  <a:schemeClr val="tx1"/>
                </a:solidFill>
              </a:rPr>
            </a:br>
            <a:r>
              <a:rPr lang="es-ES" dirty="0" smtClean="0">
                <a:solidFill>
                  <a:schemeClr val="tx1"/>
                </a:solidFill>
              </a:rPr>
              <a:t/>
            </a:r>
            <a:br>
              <a:rPr lang="es-ES" dirty="0" smtClean="0">
                <a:solidFill>
                  <a:schemeClr val="tx1"/>
                </a:solidFill>
              </a:rPr>
            </a:br>
            <a:r>
              <a:rPr lang="es-ES" dirty="0">
                <a:solidFill>
                  <a:schemeClr val="tx1"/>
                </a:solidFill>
              </a:rPr>
              <a:t/>
            </a:r>
            <a:br>
              <a:rPr lang="es-ES" dirty="0">
                <a:solidFill>
                  <a:schemeClr val="tx1"/>
                </a:solidFill>
              </a:rPr>
            </a:br>
            <a:r>
              <a:rPr lang="es-ES" dirty="0">
                <a:solidFill>
                  <a:schemeClr val="bg1"/>
                </a:solidFill>
              </a:rPr>
              <a:t>ENCUENTRO FAMILIAR 1.0</a:t>
            </a:r>
            <a:r>
              <a:rPr lang="es-ES" dirty="0" smtClean="0">
                <a:solidFill>
                  <a:schemeClr val="bg1"/>
                </a:solidFill>
              </a:rPr>
              <a:t/>
            </a:r>
            <a:br>
              <a:rPr lang="es-ES" dirty="0" smtClean="0">
                <a:solidFill>
                  <a:schemeClr val="bg1"/>
                </a:solidFill>
              </a:rPr>
            </a:b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23928" y="4437112"/>
            <a:ext cx="3383384" cy="1440160"/>
          </a:xfrm>
        </p:spPr>
        <p:txBody>
          <a:bodyPr>
            <a:normAutofit/>
          </a:bodyPr>
          <a:lstStyle/>
          <a:p>
            <a:r>
              <a:rPr lang="es-ES" dirty="0" smtClean="0"/>
              <a:t>«TODOS LOS MORENOS JUNTOS POR LA GRACIA DE DIOS»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2311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DATOS: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76436" y="1443593"/>
            <a:ext cx="7543800" cy="3886200"/>
          </a:xfrm>
        </p:spPr>
        <p:txBody>
          <a:bodyPr>
            <a:normAutofit/>
          </a:bodyPr>
          <a:lstStyle/>
          <a:p>
            <a:endParaRPr lang="es-CL" dirty="0" smtClean="0"/>
          </a:p>
          <a:p>
            <a:endParaRPr lang="es-CL" dirty="0"/>
          </a:p>
          <a:p>
            <a:r>
              <a:rPr lang="es-CL" dirty="0" smtClean="0"/>
              <a:t>FECHA</a:t>
            </a:r>
            <a:r>
              <a:rPr lang="es-CL" dirty="0"/>
              <a:t>: </a:t>
            </a:r>
            <a:r>
              <a:rPr lang="es-CL" dirty="0" smtClean="0"/>
              <a:t> 16 AL 18 DE FEBRERO 2024</a:t>
            </a:r>
          </a:p>
          <a:p>
            <a:r>
              <a:rPr lang="es-ES" dirty="0" smtClean="0"/>
              <a:t>LUGAR: Casa de Berta Moreno</a:t>
            </a:r>
          </a:p>
          <a:p>
            <a:r>
              <a:rPr lang="es-ES" dirty="0" smtClean="0"/>
              <a:t>DIRECCION: Camino Las Mariposas</a:t>
            </a:r>
          </a:p>
          <a:p>
            <a:r>
              <a:rPr lang="es-ES" dirty="0" smtClean="0"/>
              <a:t>Kilometro 10 ½ Chillan</a:t>
            </a:r>
            <a:endParaRPr lang="es-CL" dirty="0" smtClean="0"/>
          </a:p>
          <a:p>
            <a:endParaRPr lang="es-CL" dirty="0"/>
          </a:p>
          <a:p>
            <a:pPr marL="68580" indent="0">
              <a:buNone/>
            </a:pPr>
            <a:r>
              <a:rPr lang="es-CL" dirty="0" smtClean="0"/>
              <a:t>OREMOS</a:t>
            </a:r>
            <a:endParaRPr lang="es-ES" dirty="0"/>
          </a:p>
          <a:p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509120"/>
            <a:ext cx="2281237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0952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75</TotalTime>
  <Words>37</Words>
  <Application>Microsoft Office PowerPoint</Application>
  <PresentationFormat>Presentación en pantalla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Opulento</vt:lpstr>
      <vt:lpstr>     ENCUENTRO FAMILIAR 1.0 </vt:lpstr>
      <vt:lpstr>DATOS: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MORENADA 2.0</dc:title>
  <dc:creator>pcusuario2</dc:creator>
  <cp:lastModifiedBy>DAYEL2019</cp:lastModifiedBy>
  <cp:revision>26</cp:revision>
  <dcterms:created xsi:type="dcterms:W3CDTF">2018-10-03T16:39:32Z</dcterms:created>
  <dcterms:modified xsi:type="dcterms:W3CDTF">2024-02-15T10:22:41Z</dcterms:modified>
</cp:coreProperties>
</file>